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14E4-0629-448C-A9F7-46284478CD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4394-1B2B-4F7A-ADB3-8DCCF5F7A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5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 Ali</dc:creator>
  <cp:lastModifiedBy>Rahman Ali</cp:lastModifiedBy>
  <cp:revision>1</cp:revision>
  <dcterms:created xsi:type="dcterms:W3CDTF">2021-04-20T19:27:19Z</dcterms:created>
  <dcterms:modified xsi:type="dcterms:W3CDTF">2022-08-25T13:16:28Z</dcterms:modified>
</cp:coreProperties>
</file>