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21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6F-2D57-45AE-B539-BA0E1A19BEE4}" type="datetimeFigureOut">
              <a:rPr lang="x-none" smtClean="0"/>
              <a:t>9/8/2022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1B87-9E2A-4F71-B6C9-9B4E4A2D7C7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523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6F-2D57-45AE-B539-BA0E1A19BEE4}" type="datetimeFigureOut">
              <a:rPr lang="x-none" smtClean="0"/>
              <a:t>9/8/2022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1B87-9E2A-4F71-B6C9-9B4E4A2D7C7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638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6F-2D57-45AE-B539-BA0E1A19BEE4}" type="datetimeFigureOut">
              <a:rPr lang="x-none" smtClean="0"/>
              <a:t>9/8/2022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1B87-9E2A-4F71-B6C9-9B4E4A2D7C7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55716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6F-2D57-45AE-B539-BA0E1A19BEE4}" type="datetimeFigureOut">
              <a:rPr lang="x-none" smtClean="0"/>
              <a:t>9/8/2022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1B87-9E2A-4F71-B6C9-9B4E4A2D7C7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59772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6F-2D57-45AE-B539-BA0E1A19BEE4}" type="datetimeFigureOut">
              <a:rPr lang="x-none" smtClean="0"/>
              <a:t>9/8/2022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1B87-9E2A-4F71-B6C9-9B4E4A2D7C7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36924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6F-2D57-45AE-B539-BA0E1A19BEE4}" type="datetimeFigureOut">
              <a:rPr lang="x-none" smtClean="0"/>
              <a:t>9/8/2022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1B87-9E2A-4F71-B6C9-9B4E4A2D7C7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39317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6F-2D57-45AE-B539-BA0E1A19BEE4}" type="datetimeFigureOut">
              <a:rPr lang="x-none" smtClean="0"/>
              <a:t>9/8/2022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1B87-9E2A-4F71-B6C9-9B4E4A2D7C7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2292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6F-2D57-45AE-B539-BA0E1A19BEE4}" type="datetimeFigureOut">
              <a:rPr lang="x-none" smtClean="0"/>
              <a:t>9/8/2022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1B87-9E2A-4F71-B6C9-9B4E4A2D7C7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48972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6F-2D57-45AE-B539-BA0E1A19BEE4}" type="datetimeFigureOut">
              <a:rPr lang="x-none" smtClean="0"/>
              <a:t>9/8/2022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1B87-9E2A-4F71-B6C9-9B4E4A2D7C7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17250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6F-2D57-45AE-B539-BA0E1A19BEE4}" type="datetimeFigureOut">
              <a:rPr lang="x-none" smtClean="0"/>
              <a:t>9/8/2022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1B87-9E2A-4F71-B6C9-9B4E4A2D7C7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09603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8F566F-2D57-45AE-B539-BA0E1A19BEE4}" type="datetimeFigureOut">
              <a:rPr lang="x-none" smtClean="0"/>
              <a:t>9/8/2022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21B87-9E2A-4F71-B6C9-9B4E4A2D7C7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87363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F566F-2D57-45AE-B539-BA0E1A19BEE4}" type="datetimeFigureOut">
              <a:rPr lang="x-none" smtClean="0"/>
              <a:t>9/8/2022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21B87-9E2A-4F71-B6C9-9B4E4A2D7C7F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613999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0197650A-2132-4A82-936A-2037B7190446}"/>
              </a:ext>
            </a:extLst>
          </p:cNvPr>
          <p:cNvSpPr/>
          <p:nvPr/>
        </p:nvSpPr>
        <p:spPr>
          <a:xfrm>
            <a:off x="0" y="-15783"/>
            <a:ext cx="6858000" cy="15250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2C436D93-EA63-4FD9-A80E-7570345B4503}"/>
              </a:ext>
            </a:extLst>
          </p:cNvPr>
          <p:cNvSpPr/>
          <p:nvPr/>
        </p:nvSpPr>
        <p:spPr>
          <a:xfrm>
            <a:off x="0" y="0"/>
            <a:ext cx="2466754" cy="9906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147EB3F0-C6CE-40BE-B51D-E94547AA3F5B}"/>
              </a:ext>
            </a:extLst>
          </p:cNvPr>
          <p:cNvSpPr txBox="1"/>
          <p:nvPr/>
        </p:nvSpPr>
        <p:spPr>
          <a:xfrm>
            <a:off x="91729" y="2474238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2">
                    <a:lumMod val="10000"/>
                  </a:schemeClr>
                </a:solidFill>
                <a:latin typeface="Raleway" panose="020B0503030101060003" pitchFamily="34" charset="0"/>
              </a:rPr>
              <a:t>BAQIR ALI</a:t>
            </a:r>
            <a:endParaRPr lang="x-none" sz="2400" b="1" dirty="0">
              <a:solidFill>
                <a:schemeClr val="bg2">
                  <a:lumMod val="10000"/>
                </a:schemeClr>
              </a:solidFill>
              <a:latin typeface="Raleway" panose="020B0503030101060003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4784D0C7-10E0-43A2-9A49-F9D3ADB13592}"/>
              </a:ext>
            </a:extLst>
          </p:cNvPr>
          <p:cNvSpPr txBox="1"/>
          <p:nvPr/>
        </p:nvSpPr>
        <p:spPr>
          <a:xfrm>
            <a:off x="2506159" y="-14504"/>
            <a:ext cx="20733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leway" panose="020B0503030101060003" pitchFamily="34" charset="0"/>
              </a:rPr>
              <a:t>Contact Info:</a:t>
            </a:r>
            <a:endParaRPr lang="x-none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leway" panose="020B0503030101060003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72EC9647-7CCA-40D2-90BA-F053C0B003E1}"/>
              </a:ext>
            </a:extLst>
          </p:cNvPr>
          <p:cNvGrpSpPr/>
          <p:nvPr/>
        </p:nvGrpSpPr>
        <p:grpSpPr>
          <a:xfrm>
            <a:off x="2644807" y="302238"/>
            <a:ext cx="2885477" cy="998398"/>
            <a:chOff x="3197700" y="493327"/>
            <a:chExt cx="2885477" cy="998398"/>
          </a:xfrm>
        </p:grpSpPr>
        <p:pic>
          <p:nvPicPr>
            <p:cNvPr id="1026" name="Picture 2" descr="HD Green Square Phone Icon PNG | Citypng">
              <a:extLst>
                <a:ext uri="{FF2B5EF4-FFF2-40B4-BE49-F238E27FC236}">
                  <a16:creationId xmlns="" xmlns:a16="http://schemas.microsoft.com/office/drawing/2014/main" id="{365B7DB7-216E-4BD1-95FF-9BB5B21ED4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3197700" y="557216"/>
              <a:ext cx="216000" cy="21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>
              <a:extLst>
                <a:ext uri="{FF2B5EF4-FFF2-40B4-BE49-F238E27FC236}">
                  <a16:creationId xmlns="" xmlns:a16="http://schemas.microsoft.com/office/drawing/2014/main" id="{7FF4CFB9-ACC2-46C4-AAF6-0B401D609E39}"/>
                </a:ext>
              </a:extLst>
            </p:cNvPr>
            <p:cNvSpPr txBox="1"/>
            <p:nvPr/>
          </p:nvSpPr>
          <p:spPr>
            <a:xfrm>
              <a:off x="3616423" y="493327"/>
              <a:ext cx="24667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+92 3065219966</a:t>
              </a:r>
              <a:endParaRPr lang="x-none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28" name="Picture 4" descr="Mail Icon PNG Image | Mail icon, Email icon, App icon design">
              <a:extLst>
                <a:ext uri="{FF2B5EF4-FFF2-40B4-BE49-F238E27FC236}">
                  <a16:creationId xmlns="" xmlns:a16="http://schemas.microsoft.com/office/drawing/2014/main" id="{A6520C4B-324E-4917-8C01-920B480A4F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04111" y="899470"/>
              <a:ext cx="216000" cy="21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TextBox 18">
              <a:extLst>
                <a:ext uri="{FF2B5EF4-FFF2-40B4-BE49-F238E27FC236}">
                  <a16:creationId xmlns="" xmlns:a16="http://schemas.microsoft.com/office/drawing/2014/main" id="{50885686-8E15-4612-8117-14189D1A225D}"/>
                </a:ext>
              </a:extLst>
            </p:cNvPr>
            <p:cNvSpPr txBox="1"/>
            <p:nvPr/>
          </p:nvSpPr>
          <p:spPr>
            <a:xfrm>
              <a:off x="3616422" y="835306"/>
              <a:ext cx="24667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iambaqir995@gmail.com</a:t>
              </a:r>
              <a:endParaRPr lang="x-none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030" name="Picture 6" descr="Address Icon #164418 - Free Icons Library">
              <a:extLst>
                <a:ext uri="{FF2B5EF4-FFF2-40B4-BE49-F238E27FC236}">
                  <a16:creationId xmlns="" xmlns:a16="http://schemas.microsoft.com/office/drawing/2014/main" id="{754B49EF-862D-4235-8289-EAB46580C3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3000" y="1275725"/>
              <a:ext cx="216000" cy="21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AF956C70-631E-4147-9784-E6E5FECA2930}"/>
              </a:ext>
            </a:extLst>
          </p:cNvPr>
          <p:cNvSpPr txBox="1"/>
          <p:nvPr/>
        </p:nvSpPr>
        <p:spPr>
          <a:xfrm>
            <a:off x="3063529" y="986030"/>
            <a:ext cx="2997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P.O Box Khaas Dhurnal Tehsil Fateh Jang, District </a:t>
            </a:r>
            <a:r>
              <a:rPr lang="en-US" sz="1400" dirty="0" smtClean="0"/>
              <a:t>Attock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x-non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C605201F-8BFD-44C7-9C17-4FE4CF03B70B}"/>
              </a:ext>
            </a:extLst>
          </p:cNvPr>
          <p:cNvSpPr txBox="1"/>
          <p:nvPr/>
        </p:nvSpPr>
        <p:spPr>
          <a:xfrm>
            <a:off x="2500005" y="1500301"/>
            <a:ext cx="1746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Objective</a:t>
            </a:r>
            <a:r>
              <a:rPr lang="en-US" sz="1600" dirty="0"/>
              <a:t>:</a:t>
            </a:r>
            <a:endParaRPr lang="x-none" sz="1600" dirty="0"/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6120E5ED-F0E5-41A5-B247-B17B99EB8393}"/>
              </a:ext>
            </a:extLst>
          </p:cNvPr>
          <p:cNvSpPr txBox="1"/>
          <p:nvPr/>
        </p:nvSpPr>
        <p:spPr>
          <a:xfrm>
            <a:off x="2465219" y="1771677"/>
            <a:ext cx="42662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dirty="0"/>
              <a:t>A highly organized and hard working individual looking for a responsible position to gain practical experience and where I can polish up my all capabilities in the best possible manner &amp; to utilize my education for the well-being of organization.</a:t>
            </a:r>
            <a:endParaRPr lang="x-none" dirty="0"/>
          </a:p>
        </p:txBody>
      </p:sp>
      <p:cxnSp>
        <p:nvCxnSpPr>
          <p:cNvPr id="24" name="Straight Connector 23">
            <a:extLst>
              <a:ext uri="{FF2B5EF4-FFF2-40B4-BE49-F238E27FC236}">
                <a16:creationId xmlns="" xmlns:a16="http://schemas.microsoft.com/office/drawing/2014/main" id="{961BFADB-3C78-48CE-AFC5-5C1D1B4DCF49}"/>
              </a:ext>
            </a:extLst>
          </p:cNvPr>
          <p:cNvCxnSpPr/>
          <p:nvPr/>
        </p:nvCxnSpPr>
        <p:spPr>
          <a:xfrm>
            <a:off x="170121" y="2935903"/>
            <a:ext cx="209596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9F9F9AA4-C419-45D8-8B0C-A8FD05B429F9}"/>
              </a:ext>
            </a:extLst>
          </p:cNvPr>
          <p:cNvSpPr txBox="1"/>
          <p:nvPr/>
        </p:nvSpPr>
        <p:spPr>
          <a:xfrm>
            <a:off x="2466754" y="2397293"/>
            <a:ext cx="2549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/>
              <a:t>Personal Information</a:t>
            </a:r>
            <a:r>
              <a:rPr lang="en-US" sz="1400" dirty="0"/>
              <a:t>:</a:t>
            </a:r>
            <a:endParaRPr lang="x-none" sz="1400" dirty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="" xmlns:a16="http://schemas.microsoft.com/office/drawing/2014/main" id="{50A7AD3F-BB91-4FAE-8046-8A1235270A96}"/>
              </a:ext>
            </a:extLst>
          </p:cNvPr>
          <p:cNvCxnSpPr>
            <a:cxnSpLocks/>
          </p:cNvCxnSpPr>
          <p:nvPr/>
        </p:nvCxnSpPr>
        <p:spPr>
          <a:xfrm>
            <a:off x="2590094" y="1760370"/>
            <a:ext cx="80224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="" xmlns:a16="http://schemas.microsoft.com/office/drawing/2014/main" id="{E3B3583A-048C-483D-9481-3C699C615527}"/>
              </a:ext>
            </a:extLst>
          </p:cNvPr>
          <p:cNvCxnSpPr>
            <a:cxnSpLocks/>
          </p:cNvCxnSpPr>
          <p:nvPr/>
        </p:nvCxnSpPr>
        <p:spPr>
          <a:xfrm>
            <a:off x="2538234" y="2636339"/>
            <a:ext cx="1708212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="" xmlns:a16="http://schemas.microsoft.com/office/drawing/2014/main" id="{4E42CFFF-E99C-4219-BA77-CA6FC1256C33}"/>
              </a:ext>
            </a:extLst>
          </p:cNvPr>
          <p:cNvSpPr txBox="1"/>
          <p:nvPr/>
        </p:nvSpPr>
        <p:spPr>
          <a:xfrm>
            <a:off x="2544084" y="2696122"/>
            <a:ext cx="119567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Father Name</a:t>
            </a:r>
            <a:endParaRPr lang="x-none" sz="1200" dirty="0"/>
          </a:p>
        </p:txBody>
      </p:sp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F1EA229C-DA5F-450A-8A79-9BC18D703B2B}"/>
              </a:ext>
            </a:extLst>
          </p:cNvPr>
          <p:cNvSpPr txBox="1"/>
          <p:nvPr/>
        </p:nvSpPr>
        <p:spPr>
          <a:xfrm>
            <a:off x="4486324" y="2731812"/>
            <a:ext cx="17914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Muhammad Safdar </a:t>
            </a:r>
            <a:endParaRPr lang="x-none" sz="1200" dirty="0"/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118BAE35-83A6-49A4-8C16-0E2FB1EFF33C}"/>
              </a:ext>
            </a:extLst>
          </p:cNvPr>
          <p:cNvGrpSpPr/>
          <p:nvPr/>
        </p:nvGrpSpPr>
        <p:grpSpPr>
          <a:xfrm>
            <a:off x="2544083" y="2916996"/>
            <a:ext cx="1204667" cy="906950"/>
            <a:chOff x="2544083" y="2916996"/>
            <a:chExt cx="1204667" cy="906950"/>
          </a:xfrm>
        </p:grpSpPr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E333AC72-9F19-4870-AC4C-24AD792D20E6}"/>
                </a:ext>
              </a:extLst>
            </p:cNvPr>
            <p:cNvSpPr txBox="1"/>
            <p:nvPr/>
          </p:nvSpPr>
          <p:spPr>
            <a:xfrm>
              <a:off x="2545240" y="2916996"/>
              <a:ext cx="11956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CNIC</a:t>
              </a:r>
              <a:endParaRPr lang="x-none" sz="1100" dirty="0"/>
            </a:p>
          </p:txBody>
        </p:sp>
        <p:sp>
          <p:nvSpPr>
            <p:cNvPr id="45" name="TextBox 44">
              <a:extLst>
                <a:ext uri="{FF2B5EF4-FFF2-40B4-BE49-F238E27FC236}">
                  <a16:creationId xmlns="" xmlns:a16="http://schemas.microsoft.com/office/drawing/2014/main" id="{935311C6-210D-4FD1-95C4-C4D106BB0B02}"/>
                </a:ext>
              </a:extLst>
            </p:cNvPr>
            <p:cNvSpPr txBox="1"/>
            <p:nvPr/>
          </p:nvSpPr>
          <p:spPr>
            <a:xfrm>
              <a:off x="2544083" y="3146170"/>
              <a:ext cx="11956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Passport No</a:t>
              </a:r>
              <a:endParaRPr lang="x-none" sz="1100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="" xmlns:a16="http://schemas.microsoft.com/office/drawing/2014/main" id="{A2182670-E091-40F3-8765-AAF1B1C67A53}"/>
                </a:ext>
              </a:extLst>
            </p:cNvPr>
            <p:cNvSpPr txBox="1"/>
            <p:nvPr/>
          </p:nvSpPr>
          <p:spPr>
            <a:xfrm>
              <a:off x="2553077" y="3393059"/>
              <a:ext cx="1195673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/>
                <a:t>Date of Birth</a:t>
              </a:r>
              <a:endParaRPr lang="x-none" sz="1100" dirty="0"/>
            </a:p>
            <a:p>
              <a:endParaRPr lang="x-none" sz="1100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AE734E60-1B85-4E2E-BA0A-BD7910217593}"/>
              </a:ext>
            </a:extLst>
          </p:cNvPr>
          <p:cNvGrpSpPr/>
          <p:nvPr/>
        </p:nvGrpSpPr>
        <p:grpSpPr>
          <a:xfrm>
            <a:off x="2571458" y="2768279"/>
            <a:ext cx="3634397" cy="1115564"/>
            <a:chOff x="2571458" y="2768279"/>
            <a:chExt cx="3634397" cy="1115564"/>
          </a:xfrm>
        </p:grpSpPr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C9CD524A-835B-45AB-81E4-FC8E3B5337A1}"/>
                </a:ext>
              </a:extLst>
            </p:cNvPr>
            <p:cNvSpPr txBox="1"/>
            <p:nvPr/>
          </p:nvSpPr>
          <p:spPr>
            <a:xfrm>
              <a:off x="2571458" y="3622233"/>
              <a:ext cx="119567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100" dirty="0" smtClean="0"/>
                <a:t>Religion</a:t>
              </a:r>
              <a:endParaRPr lang="x-none" sz="1100" dirty="0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="" xmlns:a16="http://schemas.microsoft.com/office/drawing/2014/main" id="{D6F654E0-FAD9-40F0-AAF6-36B7A9D6F2D2}"/>
                </a:ext>
              </a:extLst>
            </p:cNvPr>
            <p:cNvGrpSpPr/>
            <p:nvPr/>
          </p:nvGrpSpPr>
          <p:grpSpPr>
            <a:xfrm>
              <a:off x="4126727" y="2768279"/>
              <a:ext cx="2079128" cy="1099955"/>
              <a:chOff x="4126727" y="2768279"/>
              <a:chExt cx="2079128" cy="1099955"/>
            </a:xfrm>
          </p:grpSpPr>
          <p:sp>
            <p:nvSpPr>
              <p:cNvPr id="44" name="TextBox 43">
                <a:extLst>
                  <a:ext uri="{FF2B5EF4-FFF2-40B4-BE49-F238E27FC236}">
                    <a16:creationId xmlns="" xmlns:a16="http://schemas.microsoft.com/office/drawing/2014/main" id="{9E4FE7B7-E959-4CB4-99EF-D2726C820D74}"/>
                  </a:ext>
                </a:extLst>
              </p:cNvPr>
              <p:cNvSpPr txBox="1"/>
              <p:nvPr/>
            </p:nvSpPr>
            <p:spPr>
              <a:xfrm>
                <a:off x="4495320" y="2936733"/>
                <a:ext cx="169079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37102-5535665-9 </a:t>
                </a:r>
                <a:endParaRPr lang="x-none" sz="1100" dirty="0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="" xmlns:a16="http://schemas.microsoft.com/office/drawing/2014/main" id="{DA2E8BA5-FF4F-4841-BB96-B78A9181748D}"/>
                  </a:ext>
                </a:extLst>
              </p:cNvPr>
              <p:cNvSpPr txBox="1"/>
              <p:nvPr/>
            </p:nvSpPr>
            <p:spPr>
              <a:xfrm>
                <a:off x="4486323" y="3147475"/>
                <a:ext cx="169079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ZH1826651</a:t>
                </a:r>
                <a:r>
                  <a:rPr lang="en-US" sz="1100" dirty="0" smtClean="0"/>
                  <a:t> </a:t>
                </a:r>
                <a:endParaRPr lang="x-none" sz="1100" dirty="0"/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="" xmlns:a16="http://schemas.microsoft.com/office/drawing/2014/main" id="{54A6ECBC-AE6F-4B12-84DA-F6091DA58A84}"/>
                  </a:ext>
                </a:extLst>
              </p:cNvPr>
              <p:cNvSpPr txBox="1"/>
              <p:nvPr/>
            </p:nvSpPr>
            <p:spPr>
              <a:xfrm>
                <a:off x="4495319" y="3371512"/>
                <a:ext cx="169079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/>
                  <a:t>August 24, 1999 </a:t>
                </a:r>
                <a:endParaRPr lang="x-none" sz="1100" dirty="0"/>
              </a:p>
              <a:p>
                <a:r>
                  <a:rPr lang="en-US" sz="1100" dirty="0" smtClean="0"/>
                  <a:t> </a:t>
                </a:r>
                <a:endParaRPr lang="x-none" sz="1100" dirty="0"/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="" xmlns:a16="http://schemas.microsoft.com/office/drawing/2014/main" id="{BC3E5461-96BF-42D7-A87D-22116BDBB424}"/>
                  </a:ext>
                </a:extLst>
              </p:cNvPr>
              <p:cNvSpPr txBox="1"/>
              <p:nvPr/>
            </p:nvSpPr>
            <p:spPr>
              <a:xfrm>
                <a:off x="4515060" y="3589880"/>
                <a:ext cx="1690795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100" dirty="0" smtClean="0"/>
                  <a:t>Islam</a:t>
                </a:r>
                <a:r>
                  <a:rPr lang="en-US" sz="1100" dirty="0" smtClean="0"/>
                  <a:t> </a:t>
                </a:r>
                <a:endParaRPr lang="x-none" sz="1100" dirty="0"/>
              </a:p>
            </p:txBody>
          </p:sp>
          <p:cxnSp>
            <p:nvCxnSpPr>
              <p:cNvPr id="40" name="Straight Connector 39">
                <a:extLst>
                  <a:ext uri="{FF2B5EF4-FFF2-40B4-BE49-F238E27FC236}">
                    <a16:creationId xmlns="" xmlns:a16="http://schemas.microsoft.com/office/drawing/2014/main" id="{565F1C1E-71F7-4E35-B24F-F973C83BEDA6}"/>
                  </a:ext>
                </a:extLst>
              </p:cNvPr>
              <p:cNvCxnSpPr/>
              <p:nvPr/>
            </p:nvCxnSpPr>
            <p:spPr>
              <a:xfrm>
                <a:off x="4126727" y="2768279"/>
                <a:ext cx="0" cy="109995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6AA11855-E3B5-46CD-A84B-1F7617889366}"/>
              </a:ext>
            </a:extLst>
          </p:cNvPr>
          <p:cNvSpPr txBox="1"/>
          <p:nvPr/>
        </p:nvSpPr>
        <p:spPr>
          <a:xfrm>
            <a:off x="2465219" y="4039588"/>
            <a:ext cx="2549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/>
              <a:t>Academic Qualifications</a:t>
            </a:r>
            <a:r>
              <a:rPr lang="en-US" sz="1400" dirty="0"/>
              <a:t>:</a:t>
            </a:r>
            <a:endParaRPr lang="x-none" sz="1400" dirty="0"/>
          </a:p>
        </p:txBody>
      </p:sp>
      <p:cxnSp>
        <p:nvCxnSpPr>
          <p:cNvPr id="55" name="Straight Connector 54">
            <a:extLst>
              <a:ext uri="{FF2B5EF4-FFF2-40B4-BE49-F238E27FC236}">
                <a16:creationId xmlns="" xmlns:a16="http://schemas.microsoft.com/office/drawing/2014/main" id="{27A21667-06C9-426D-9B2C-3B5082B845BB}"/>
              </a:ext>
            </a:extLst>
          </p:cNvPr>
          <p:cNvCxnSpPr>
            <a:cxnSpLocks/>
          </p:cNvCxnSpPr>
          <p:nvPr/>
        </p:nvCxnSpPr>
        <p:spPr>
          <a:xfrm>
            <a:off x="2506159" y="4350028"/>
            <a:ext cx="202380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7" name="Table 57">
            <a:extLst>
              <a:ext uri="{FF2B5EF4-FFF2-40B4-BE49-F238E27FC236}">
                <a16:creationId xmlns="" xmlns:a16="http://schemas.microsoft.com/office/drawing/2014/main" id="{B0E39A83-31BA-42CF-B7C9-A2A54A52AC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352886"/>
              </p:ext>
            </p:extLst>
          </p:nvPr>
        </p:nvGraphicFramePr>
        <p:xfrm>
          <a:off x="2480289" y="4355772"/>
          <a:ext cx="4266265" cy="2601827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1366497">
                  <a:extLst>
                    <a:ext uri="{9D8B030D-6E8A-4147-A177-3AD203B41FA5}">
                      <a16:colId xmlns="" xmlns:a16="http://schemas.microsoft.com/office/drawing/2014/main" val="734345404"/>
                    </a:ext>
                  </a:extLst>
                </a:gridCol>
                <a:gridCol w="882869">
                  <a:extLst>
                    <a:ext uri="{9D8B030D-6E8A-4147-A177-3AD203B41FA5}">
                      <a16:colId xmlns="" xmlns:a16="http://schemas.microsoft.com/office/drawing/2014/main" val="644640359"/>
                    </a:ext>
                  </a:extLst>
                </a:gridCol>
                <a:gridCol w="838245">
                  <a:extLst>
                    <a:ext uri="{9D8B030D-6E8A-4147-A177-3AD203B41FA5}">
                      <a16:colId xmlns="" xmlns:a16="http://schemas.microsoft.com/office/drawing/2014/main" val="1069998861"/>
                    </a:ext>
                  </a:extLst>
                </a:gridCol>
                <a:gridCol w="1178654">
                  <a:extLst>
                    <a:ext uri="{9D8B030D-6E8A-4147-A177-3AD203B41FA5}">
                      <a16:colId xmlns="" xmlns:a16="http://schemas.microsoft.com/office/drawing/2014/main" val="1226211066"/>
                    </a:ext>
                  </a:extLst>
                </a:gridCol>
              </a:tblGrid>
              <a:tr h="392256">
                <a:tc>
                  <a:txBody>
                    <a:bodyPr/>
                    <a:lstStyle/>
                    <a:p>
                      <a:r>
                        <a:rPr lang="en-US" sz="1100" dirty="0"/>
                        <a:t>Qualification</a:t>
                      </a:r>
                      <a:endParaRPr lang="x-non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Passing </a:t>
                      </a:r>
                      <a:r>
                        <a:rPr lang="en-US" sz="1100" dirty="0"/>
                        <a:t>Year</a:t>
                      </a:r>
                      <a:endParaRPr lang="x-non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x-none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Institution</a:t>
                      </a:r>
                      <a:endParaRPr lang="x-none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8408523"/>
                  </a:ext>
                </a:extLst>
              </a:tr>
              <a:tr h="460607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M.Cs. </a:t>
                      </a:r>
                      <a:r>
                        <a:rPr lang="en-US" sz="1050" dirty="0"/>
                        <a:t>(</a:t>
                      </a:r>
                      <a:r>
                        <a:rPr lang="en-US" sz="1050" dirty="0" smtClean="0"/>
                        <a:t>Computer</a:t>
                      </a:r>
                      <a:r>
                        <a:rPr lang="en-US" sz="1050" baseline="0" dirty="0" smtClean="0"/>
                        <a:t> Science</a:t>
                      </a:r>
                      <a:r>
                        <a:rPr lang="en-US" sz="1050" dirty="0" smtClean="0"/>
                        <a:t>)</a:t>
                      </a:r>
                      <a:endParaRPr lang="x-none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2021</a:t>
                      </a:r>
                      <a:endParaRPr lang="x-none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Comsats</a:t>
                      </a:r>
                      <a:r>
                        <a:rPr lang="en-US" sz="1050" baseline="0" dirty="0" smtClean="0"/>
                        <a:t> University Islamabad (Attock Campus)</a:t>
                      </a:r>
                      <a:endParaRPr lang="x-none" sz="105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10078279"/>
                  </a:ext>
                </a:extLst>
              </a:tr>
              <a:tr h="525343">
                <a:tc>
                  <a:txBody>
                    <a:bodyPr/>
                    <a:lstStyle/>
                    <a:p>
                      <a:r>
                        <a:rPr lang="en-US" sz="1050" dirty="0"/>
                        <a:t>B.Sc.</a:t>
                      </a:r>
                    </a:p>
                    <a:p>
                      <a:r>
                        <a:rPr lang="en-US" sz="1050" dirty="0"/>
                        <a:t>(</a:t>
                      </a:r>
                      <a:r>
                        <a:rPr lang="en-US" sz="1050" dirty="0" smtClean="0"/>
                        <a:t>Computer, Economics)</a:t>
                      </a:r>
                      <a:endParaRPr lang="x-none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2019</a:t>
                      </a:r>
                      <a:endParaRPr lang="x-none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University of Punjab, Lahore</a:t>
                      </a:r>
                      <a:endParaRPr lang="x-none" sz="105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57174689"/>
                  </a:ext>
                </a:extLst>
              </a:tr>
              <a:tr h="460607">
                <a:tc>
                  <a:txBody>
                    <a:bodyPr/>
                    <a:lstStyle/>
                    <a:p>
                      <a:r>
                        <a:rPr lang="en-US" sz="1050" dirty="0"/>
                        <a:t>F.Sc. </a:t>
                      </a:r>
                    </a:p>
                    <a:p>
                      <a:r>
                        <a:rPr lang="en-US" sz="1050" dirty="0"/>
                        <a:t>(Pre-Engineering) </a:t>
                      </a:r>
                      <a:endParaRPr lang="x-none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2017</a:t>
                      </a:r>
                      <a:endParaRPr lang="x-none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Rawalpindi Board</a:t>
                      </a:r>
                      <a:endParaRPr lang="x-none" sz="105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01191992"/>
                  </a:ext>
                </a:extLst>
              </a:tr>
              <a:tr h="378247">
                <a:tc>
                  <a:txBody>
                    <a:bodyPr/>
                    <a:lstStyle/>
                    <a:p>
                      <a:r>
                        <a:rPr lang="en-US" sz="1050" dirty="0"/>
                        <a:t>Matric (Science)</a:t>
                      </a:r>
                      <a:endParaRPr lang="x-none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2015</a:t>
                      </a:r>
                      <a:endParaRPr lang="x-none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Rawalpindi Board</a:t>
                      </a:r>
                      <a:endParaRPr lang="x-none" sz="105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92012944"/>
                  </a:ext>
                </a:extLst>
              </a:tr>
            </a:tbl>
          </a:graphicData>
        </a:graphic>
      </p:graphicFrame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F84B0226-45FF-4BCE-8B2A-6448D942EFE6}"/>
              </a:ext>
            </a:extLst>
          </p:cNvPr>
          <p:cNvSpPr txBox="1"/>
          <p:nvPr/>
        </p:nvSpPr>
        <p:spPr>
          <a:xfrm>
            <a:off x="346745" y="3191847"/>
            <a:ext cx="1707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Software Skills</a:t>
            </a:r>
            <a:endParaRPr lang="x-none" sz="1400" dirty="0"/>
          </a:p>
        </p:txBody>
      </p:sp>
      <p:sp>
        <p:nvSpPr>
          <p:cNvPr id="71" name="TextBox 70">
            <a:extLst>
              <a:ext uri="{FF2B5EF4-FFF2-40B4-BE49-F238E27FC236}">
                <a16:creationId xmlns="" xmlns:a16="http://schemas.microsoft.com/office/drawing/2014/main" id="{E0050D62-CF84-4063-B6E6-D9168B55EDA1}"/>
              </a:ext>
            </a:extLst>
          </p:cNvPr>
          <p:cNvSpPr txBox="1"/>
          <p:nvPr/>
        </p:nvSpPr>
        <p:spPr>
          <a:xfrm>
            <a:off x="595989" y="4237270"/>
            <a:ext cx="1141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Strengths</a:t>
            </a:r>
            <a:endParaRPr lang="x-none" sz="1400" dirty="0"/>
          </a:p>
        </p:txBody>
      </p:sp>
      <p:cxnSp>
        <p:nvCxnSpPr>
          <p:cNvPr id="1036" name="Straight Connector 1035">
            <a:extLst>
              <a:ext uri="{FF2B5EF4-FFF2-40B4-BE49-F238E27FC236}">
                <a16:creationId xmlns="" xmlns:a16="http://schemas.microsoft.com/office/drawing/2014/main" id="{2B540986-E800-4AEA-9241-55D6660F72B6}"/>
              </a:ext>
            </a:extLst>
          </p:cNvPr>
          <p:cNvCxnSpPr>
            <a:cxnSpLocks/>
          </p:cNvCxnSpPr>
          <p:nvPr/>
        </p:nvCxnSpPr>
        <p:spPr>
          <a:xfrm>
            <a:off x="795130" y="4481437"/>
            <a:ext cx="78249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2" name="Straight Connector 1041">
            <a:extLst>
              <a:ext uri="{FF2B5EF4-FFF2-40B4-BE49-F238E27FC236}">
                <a16:creationId xmlns="" xmlns:a16="http://schemas.microsoft.com/office/drawing/2014/main" id="{D3EC4E35-1E93-42D6-BDCF-7D6FE12FEBDA}"/>
              </a:ext>
            </a:extLst>
          </p:cNvPr>
          <p:cNvCxnSpPr/>
          <p:nvPr/>
        </p:nvCxnSpPr>
        <p:spPr>
          <a:xfrm>
            <a:off x="600779" y="3455827"/>
            <a:ext cx="116807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3" name="TextBox 1042">
            <a:extLst>
              <a:ext uri="{FF2B5EF4-FFF2-40B4-BE49-F238E27FC236}">
                <a16:creationId xmlns="" xmlns:a16="http://schemas.microsoft.com/office/drawing/2014/main" id="{84378D2E-82DD-44C6-8413-377B810128BA}"/>
              </a:ext>
            </a:extLst>
          </p:cNvPr>
          <p:cNvSpPr txBox="1"/>
          <p:nvPr/>
        </p:nvSpPr>
        <p:spPr>
          <a:xfrm>
            <a:off x="30611" y="3548129"/>
            <a:ext cx="22354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/>
              <a:t>MS Office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 smtClean="0"/>
              <a:t>Star UML</a:t>
            </a:r>
            <a:endParaRPr lang="en-US" sz="1100" dirty="0"/>
          </a:p>
        </p:txBody>
      </p:sp>
      <p:sp>
        <p:nvSpPr>
          <p:cNvPr id="1048" name="TextBox 1047">
            <a:extLst>
              <a:ext uri="{FF2B5EF4-FFF2-40B4-BE49-F238E27FC236}">
                <a16:creationId xmlns="" xmlns:a16="http://schemas.microsoft.com/office/drawing/2014/main" id="{E73DB207-1C28-4690-8412-9BA8E618F211}"/>
              </a:ext>
            </a:extLst>
          </p:cNvPr>
          <p:cNvSpPr txBox="1"/>
          <p:nvPr/>
        </p:nvSpPr>
        <p:spPr>
          <a:xfrm>
            <a:off x="30611" y="4545047"/>
            <a:ext cx="246675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/>
              <a:t>Excellent Communication Skill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/>
              <a:t>Highly responsible and Punctual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/>
              <a:t>Leadership Skills.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/>
              <a:t>Ambitious and Energetic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/>
              <a:t>Quick learner of various software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53508AD1-47F3-4E90-B511-532F849F0E71}"/>
              </a:ext>
            </a:extLst>
          </p:cNvPr>
          <p:cNvSpPr txBox="1"/>
          <p:nvPr/>
        </p:nvSpPr>
        <p:spPr>
          <a:xfrm>
            <a:off x="2528422" y="6964869"/>
            <a:ext cx="2549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/>
              <a:t>Experience</a:t>
            </a:r>
            <a:r>
              <a:rPr lang="en-US" sz="1400" dirty="0"/>
              <a:t>:</a:t>
            </a:r>
            <a:endParaRPr lang="x-none" sz="1400" dirty="0"/>
          </a:p>
        </p:txBody>
      </p:sp>
      <p:sp>
        <p:nvSpPr>
          <p:cNvPr id="1049" name="TextBox 1048">
            <a:extLst>
              <a:ext uri="{FF2B5EF4-FFF2-40B4-BE49-F238E27FC236}">
                <a16:creationId xmlns="" xmlns:a16="http://schemas.microsoft.com/office/drawing/2014/main" id="{2B7C81F2-7D37-42B9-92BC-14C8171B1FA9}"/>
              </a:ext>
            </a:extLst>
          </p:cNvPr>
          <p:cNvSpPr txBox="1"/>
          <p:nvPr/>
        </p:nvSpPr>
        <p:spPr>
          <a:xfrm>
            <a:off x="2545240" y="7278937"/>
            <a:ext cx="3470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Fresh Graduate</a:t>
            </a:r>
            <a:endParaRPr lang="x-none" sz="1200" dirty="0"/>
          </a:p>
        </p:txBody>
      </p:sp>
      <p:cxnSp>
        <p:nvCxnSpPr>
          <p:cNvPr id="92" name="Straight Connector 91">
            <a:extLst>
              <a:ext uri="{FF2B5EF4-FFF2-40B4-BE49-F238E27FC236}">
                <a16:creationId xmlns="" xmlns:a16="http://schemas.microsoft.com/office/drawing/2014/main" id="{BD0F003F-4841-4A18-AE0E-81542808B61B}"/>
              </a:ext>
            </a:extLst>
          </p:cNvPr>
          <p:cNvCxnSpPr>
            <a:cxnSpLocks/>
          </p:cNvCxnSpPr>
          <p:nvPr/>
        </p:nvCxnSpPr>
        <p:spPr>
          <a:xfrm>
            <a:off x="2590093" y="7255498"/>
            <a:ext cx="99214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3539358E-F90A-4916-8EB3-C52E3D0E78AB}"/>
              </a:ext>
            </a:extLst>
          </p:cNvPr>
          <p:cNvSpPr txBox="1"/>
          <p:nvPr/>
        </p:nvSpPr>
        <p:spPr>
          <a:xfrm>
            <a:off x="2528422" y="7541656"/>
            <a:ext cx="2549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/>
              <a:t>Certificates</a:t>
            </a:r>
            <a:r>
              <a:rPr lang="en-US" sz="1400" b="1" dirty="0"/>
              <a:t>:</a:t>
            </a:r>
            <a:endParaRPr lang="x-none" sz="1400" b="1" dirty="0"/>
          </a:p>
        </p:txBody>
      </p:sp>
      <p:cxnSp>
        <p:nvCxnSpPr>
          <p:cNvPr id="96" name="Straight Connector 95">
            <a:extLst>
              <a:ext uri="{FF2B5EF4-FFF2-40B4-BE49-F238E27FC236}">
                <a16:creationId xmlns="" xmlns:a16="http://schemas.microsoft.com/office/drawing/2014/main" id="{9EA9FFEB-AF7D-459B-AB23-44216FB152F8}"/>
              </a:ext>
            </a:extLst>
          </p:cNvPr>
          <p:cNvCxnSpPr>
            <a:cxnSpLocks/>
          </p:cNvCxnSpPr>
          <p:nvPr/>
        </p:nvCxnSpPr>
        <p:spPr>
          <a:xfrm>
            <a:off x="2590094" y="7833295"/>
            <a:ext cx="99214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52" name="TextBox 1051">
            <a:extLst>
              <a:ext uri="{FF2B5EF4-FFF2-40B4-BE49-F238E27FC236}">
                <a16:creationId xmlns="" xmlns:a16="http://schemas.microsoft.com/office/drawing/2014/main" id="{AF70CF41-1B54-4B32-A2A2-2872E4F245FD}"/>
              </a:ext>
            </a:extLst>
          </p:cNvPr>
          <p:cNvSpPr txBox="1"/>
          <p:nvPr/>
        </p:nvSpPr>
        <p:spPr>
          <a:xfrm>
            <a:off x="2617450" y="7865570"/>
            <a:ext cx="40730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US" sz="1100" dirty="0" smtClean="0"/>
              <a:t>NEBOSH IGC, Rewaq </a:t>
            </a:r>
            <a:r>
              <a:rPr lang="en-US" sz="1100" smtClean="0"/>
              <a:t>Ousha Educational </a:t>
            </a:r>
            <a:r>
              <a:rPr lang="en-US" sz="1100" dirty="0" smtClean="0"/>
              <a:t>Institute-1644  .</a:t>
            </a:r>
            <a:endParaRPr lang="x-none" sz="1100" dirty="0"/>
          </a:p>
        </p:txBody>
      </p:sp>
      <p:sp>
        <p:nvSpPr>
          <p:cNvPr id="99" name="TextBox 98">
            <a:extLst>
              <a:ext uri="{FF2B5EF4-FFF2-40B4-BE49-F238E27FC236}">
                <a16:creationId xmlns="" xmlns:a16="http://schemas.microsoft.com/office/drawing/2014/main" id="{E5DEB751-14F7-4B54-8DE7-A0A90533FA80}"/>
              </a:ext>
            </a:extLst>
          </p:cNvPr>
          <p:cNvSpPr txBox="1"/>
          <p:nvPr/>
        </p:nvSpPr>
        <p:spPr>
          <a:xfrm>
            <a:off x="2538234" y="8394818"/>
            <a:ext cx="25490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dirty="0"/>
              <a:t>Major Subjects</a:t>
            </a:r>
            <a:r>
              <a:rPr lang="en-US" sz="1400" b="1" dirty="0"/>
              <a:t>:</a:t>
            </a:r>
            <a:endParaRPr lang="x-none" sz="1400" b="1" dirty="0"/>
          </a:p>
        </p:txBody>
      </p:sp>
      <p:cxnSp>
        <p:nvCxnSpPr>
          <p:cNvPr id="100" name="Straight Connector 99">
            <a:extLst>
              <a:ext uri="{FF2B5EF4-FFF2-40B4-BE49-F238E27FC236}">
                <a16:creationId xmlns="" xmlns:a16="http://schemas.microsoft.com/office/drawing/2014/main" id="{6E574C2E-29F4-4AF4-AE2F-5D0CA47D1027}"/>
              </a:ext>
            </a:extLst>
          </p:cNvPr>
          <p:cNvCxnSpPr>
            <a:cxnSpLocks/>
          </p:cNvCxnSpPr>
          <p:nvPr/>
        </p:nvCxnSpPr>
        <p:spPr>
          <a:xfrm>
            <a:off x="2617450" y="8659359"/>
            <a:ext cx="118129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62" name="TextBox 1061">
            <a:extLst>
              <a:ext uri="{FF2B5EF4-FFF2-40B4-BE49-F238E27FC236}">
                <a16:creationId xmlns="" xmlns:a16="http://schemas.microsoft.com/office/drawing/2014/main" id="{5BDD0745-9F23-4C9B-8D89-237ED415CCC7}"/>
              </a:ext>
            </a:extLst>
          </p:cNvPr>
          <p:cNvSpPr txBox="1"/>
          <p:nvPr/>
        </p:nvSpPr>
        <p:spPr>
          <a:xfrm>
            <a:off x="2617450" y="8659359"/>
            <a:ext cx="401838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 smtClean="0"/>
              <a:t>Software Engineering </a:t>
            </a:r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 smtClean="0"/>
              <a:t>Operating System Concepts</a:t>
            </a:r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 smtClean="0"/>
              <a:t>Computer Communication &amp; Networks</a:t>
            </a:r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 smtClean="0"/>
              <a:t>Database System</a:t>
            </a:r>
            <a:endParaRPr lang="en-US" sz="1100" dirty="0"/>
          </a:p>
          <a:p>
            <a:endParaRPr lang="en-US" sz="1100" dirty="0"/>
          </a:p>
        </p:txBody>
      </p:sp>
      <p:sp>
        <p:nvSpPr>
          <p:cNvPr id="112" name="TextBox 111">
            <a:extLst>
              <a:ext uri="{FF2B5EF4-FFF2-40B4-BE49-F238E27FC236}">
                <a16:creationId xmlns="" xmlns:a16="http://schemas.microsoft.com/office/drawing/2014/main" id="{373CDF1C-C794-4C4D-8D2C-35155D01D3B3}"/>
              </a:ext>
            </a:extLst>
          </p:cNvPr>
          <p:cNvSpPr txBox="1"/>
          <p:nvPr/>
        </p:nvSpPr>
        <p:spPr>
          <a:xfrm>
            <a:off x="595989" y="5876204"/>
            <a:ext cx="1141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Hobbies</a:t>
            </a:r>
            <a:endParaRPr lang="x-none" sz="1400" dirty="0"/>
          </a:p>
        </p:txBody>
      </p:sp>
      <p:cxnSp>
        <p:nvCxnSpPr>
          <p:cNvPr id="113" name="Straight Connector 112">
            <a:extLst>
              <a:ext uri="{FF2B5EF4-FFF2-40B4-BE49-F238E27FC236}">
                <a16:creationId xmlns="" xmlns:a16="http://schemas.microsoft.com/office/drawing/2014/main" id="{E75DD7D9-9D17-486A-B09B-C4BED2AED4C6}"/>
              </a:ext>
            </a:extLst>
          </p:cNvPr>
          <p:cNvCxnSpPr>
            <a:cxnSpLocks/>
          </p:cNvCxnSpPr>
          <p:nvPr/>
        </p:nvCxnSpPr>
        <p:spPr>
          <a:xfrm>
            <a:off x="836931" y="6112779"/>
            <a:ext cx="6599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4" name="TextBox 1063">
            <a:extLst>
              <a:ext uri="{FF2B5EF4-FFF2-40B4-BE49-F238E27FC236}">
                <a16:creationId xmlns="" xmlns:a16="http://schemas.microsoft.com/office/drawing/2014/main" id="{64C40A51-5D9C-4781-B030-E964E9EB1C20}"/>
              </a:ext>
            </a:extLst>
          </p:cNvPr>
          <p:cNvSpPr txBox="1"/>
          <p:nvPr/>
        </p:nvSpPr>
        <p:spPr>
          <a:xfrm>
            <a:off x="61670" y="6193490"/>
            <a:ext cx="24667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/>
              <a:t>Playing Cricket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/>
              <a:t>Gardening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/>
              <a:t>Watching informative videos</a:t>
            </a:r>
            <a:endParaRPr lang="x-none" sz="1100" dirty="0"/>
          </a:p>
        </p:txBody>
      </p:sp>
      <p:sp>
        <p:nvSpPr>
          <p:cNvPr id="116" name="TextBox 115">
            <a:extLst>
              <a:ext uri="{FF2B5EF4-FFF2-40B4-BE49-F238E27FC236}">
                <a16:creationId xmlns="" xmlns:a16="http://schemas.microsoft.com/office/drawing/2014/main" id="{41C08EE8-3E35-4F88-AAE8-1A15A4BD718C}"/>
              </a:ext>
            </a:extLst>
          </p:cNvPr>
          <p:cNvSpPr txBox="1"/>
          <p:nvPr/>
        </p:nvSpPr>
        <p:spPr>
          <a:xfrm>
            <a:off x="648044" y="6971160"/>
            <a:ext cx="11418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Languages</a:t>
            </a:r>
            <a:endParaRPr lang="x-none" sz="1400" dirty="0"/>
          </a:p>
        </p:txBody>
      </p:sp>
      <p:cxnSp>
        <p:nvCxnSpPr>
          <p:cNvPr id="117" name="Straight Connector 116">
            <a:extLst>
              <a:ext uri="{FF2B5EF4-FFF2-40B4-BE49-F238E27FC236}">
                <a16:creationId xmlns="" xmlns:a16="http://schemas.microsoft.com/office/drawing/2014/main" id="{A6491799-AFB2-4480-9220-6B06CF4FF110}"/>
              </a:ext>
            </a:extLst>
          </p:cNvPr>
          <p:cNvCxnSpPr>
            <a:cxnSpLocks/>
          </p:cNvCxnSpPr>
          <p:nvPr/>
        </p:nvCxnSpPr>
        <p:spPr>
          <a:xfrm>
            <a:off x="779542" y="7241891"/>
            <a:ext cx="9076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6" name="TextBox 1065">
            <a:extLst>
              <a:ext uri="{FF2B5EF4-FFF2-40B4-BE49-F238E27FC236}">
                <a16:creationId xmlns="" xmlns:a16="http://schemas.microsoft.com/office/drawing/2014/main" id="{988B55C8-9F79-4938-A5EC-84FC44768F39}"/>
              </a:ext>
            </a:extLst>
          </p:cNvPr>
          <p:cNvSpPr txBox="1"/>
          <p:nvPr/>
        </p:nvSpPr>
        <p:spPr>
          <a:xfrm>
            <a:off x="61670" y="7314968"/>
            <a:ext cx="205643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/>
              <a:t>English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/>
              <a:t>Urdu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100" dirty="0"/>
              <a:t>Punjabi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727" y="178067"/>
            <a:ext cx="1931374" cy="2277152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C9CD524A-835B-45AB-81E4-FC8E3B5337A1}"/>
              </a:ext>
            </a:extLst>
          </p:cNvPr>
          <p:cNvSpPr txBox="1"/>
          <p:nvPr/>
        </p:nvSpPr>
        <p:spPr>
          <a:xfrm>
            <a:off x="2566255" y="3851879"/>
            <a:ext cx="11956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Nationality</a:t>
            </a:r>
            <a:endParaRPr lang="x-none" sz="1100" dirty="0"/>
          </a:p>
        </p:txBody>
      </p: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BC3E5461-96BF-42D7-A87D-22116BDBB424}"/>
              </a:ext>
            </a:extLst>
          </p:cNvPr>
          <p:cNvSpPr txBox="1"/>
          <p:nvPr/>
        </p:nvSpPr>
        <p:spPr>
          <a:xfrm>
            <a:off x="4486323" y="3821018"/>
            <a:ext cx="16907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Pakistani </a:t>
            </a:r>
            <a:endParaRPr lang="x-none" sz="1100" dirty="0"/>
          </a:p>
        </p:txBody>
      </p:sp>
    </p:spTree>
    <p:extLst>
      <p:ext uri="{BB962C8B-B14F-4D97-AF65-F5344CB8AC3E}">
        <p14:creationId xmlns:p14="http://schemas.microsoft.com/office/powerpoint/2010/main" val="937623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200</Words>
  <Application>Microsoft Office PowerPoint</Application>
  <PresentationFormat>A4 Paper (210x297 mm)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Raleway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MUHAMMED FAISHAN</dc:creator>
  <cp:lastModifiedBy>Windows User</cp:lastModifiedBy>
  <cp:revision>12</cp:revision>
  <dcterms:created xsi:type="dcterms:W3CDTF">2021-08-11T10:58:09Z</dcterms:created>
  <dcterms:modified xsi:type="dcterms:W3CDTF">2022-09-08T05:08:41Z</dcterms:modified>
</cp:coreProperties>
</file>